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233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054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588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376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783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730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15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750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220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78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63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0CB71-2E1D-4CC8-811D-F58D0BF59057}" type="datetimeFigureOut">
              <a:rPr lang="en-CA" smtClean="0"/>
              <a:t>12/08/2012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8767-9A31-40FD-86A9-22FD7636F7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5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Is your English better than a cat’s?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LOL CATZ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489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9945"/>
            <a:ext cx="7200800" cy="609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85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5184576" cy="62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191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323084"/>
            <a:ext cx="6255359" cy="6130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12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6997"/>
            <a:ext cx="7416824" cy="555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65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3071"/>
            <a:ext cx="7776864" cy="582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20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731"/>
            <a:ext cx="7056784" cy="6068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75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608512" cy="6156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570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78775"/>
            <a:ext cx="7200800" cy="539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555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4395"/>
            <a:ext cx="4248472" cy="638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678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</Words>
  <Application>Microsoft Office PowerPoint</Application>
  <PresentationFormat>On-screen Show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Is your English better than a cat’s?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your English better than a cat’s?</dc:title>
  <dc:creator>Jennifer</dc:creator>
  <cp:lastModifiedBy>Jennifer</cp:lastModifiedBy>
  <cp:revision>2</cp:revision>
  <dcterms:created xsi:type="dcterms:W3CDTF">2012-08-13T00:08:30Z</dcterms:created>
  <dcterms:modified xsi:type="dcterms:W3CDTF">2012-08-13T00:19:55Z</dcterms:modified>
</cp:coreProperties>
</file>